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7" r:id="rId2"/>
  </p:sldMasterIdLst>
  <p:notesMasterIdLst>
    <p:notesMasterId r:id="rId9"/>
  </p:notesMasterIdLst>
  <p:handoutMasterIdLst>
    <p:handoutMasterId r:id="rId10"/>
  </p:handoutMasterIdLst>
  <p:sldIdLst>
    <p:sldId id="331" r:id="rId3"/>
    <p:sldId id="332" r:id="rId4"/>
    <p:sldId id="333" r:id="rId5"/>
    <p:sldId id="334" r:id="rId6"/>
    <p:sldId id="335" r:id="rId7"/>
    <p:sldId id="3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chell Okum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492" autoAdjust="0"/>
  </p:normalViewPr>
  <p:slideViewPr>
    <p:cSldViewPr snapToGrid="0">
      <p:cViewPr varScale="1">
        <p:scale>
          <a:sx n="99" d="100"/>
          <a:sy n="99" d="100"/>
        </p:scale>
        <p:origin x="-104" y="-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First &amp; Last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7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6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55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77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8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424" y="47448"/>
            <a:ext cx="964653" cy="964653"/>
          </a:xfrm>
          <a:prstGeom prst="rect">
            <a:avLst/>
          </a:prstGeom>
        </p:spPr>
      </p:pic>
      <p:pic>
        <p:nvPicPr>
          <p:cNvPr id="8" name="Picture 7" descr="IT All-Campus Workshop2016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" y="79375"/>
            <a:ext cx="1592992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8450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Workshop Kick-Off</a:t>
            </a:r>
            <a:br>
              <a:rPr lang="en-US" sz="6600" dirty="0" smtClean="0"/>
            </a:br>
            <a:r>
              <a:rPr lang="en-US" sz="6600" dirty="0"/>
              <a:t>&amp;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ITS Updates</a:t>
            </a:r>
            <a:br>
              <a:rPr lang="en-US" sz="6600" dirty="0" smtClean="0"/>
            </a:br>
            <a:r>
              <a:rPr lang="en-US" sz="6600" dirty="0" smtClean="0"/>
              <a:t> 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dirty="0" smtClean="0"/>
              <a:t>Garret T. Yoshimi</a:t>
            </a:r>
            <a:br>
              <a:rPr lang="en-US" dirty="0" smtClean="0"/>
            </a:br>
            <a:r>
              <a:rPr lang="en-US" dirty="0" smtClean="0"/>
              <a:t>VP of Information Technology &amp; 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81658"/>
          </a:xfrm>
        </p:spPr>
        <p:txBody>
          <a:bodyPr>
            <a:normAutofit/>
          </a:bodyPr>
          <a:lstStyle/>
          <a:p>
            <a:r>
              <a:rPr lang="en-US" dirty="0" smtClean="0"/>
              <a:t>Annual IT All-Campus Workshop</a:t>
            </a:r>
            <a:br>
              <a:rPr lang="en-US" dirty="0" smtClean="0"/>
            </a:br>
            <a:r>
              <a:rPr lang="en-US" dirty="0" smtClean="0"/>
              <a:t>2016 Edition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945436"/>
            <a:ext cx="10972800" cy="41807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Good Morning!</a:t>
            </a:r>
          </a:p>
          <a:p>
            <a:pPr marL="0" indent="0" algn="ctr">
              <a:buFont typeface="Arial"/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Logistics, Schedule, Announcements</a:t>
            </a:r>
          </a:p>
          <a:p>
            <a:pPr marL="0" indent="0" algn="ctr">
              <a:buFont typeface="Arial"/>
              <a:buNone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Thank You to Our Gracious Host: UH West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Oʻahu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/>
              <a:buNone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84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4637" b="46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Banner STAR Registration UI</a:t>
            </a:r>
          </a:p>
          <a:p>
            <a:r>
              <a:rPr lang="en-US" dirty="0" err="1" smtClean="0"/>
              <a:t>MyUH</a:t>
            </a:r>
            <a:r>
              <a:rPr lang="en-US" dirty="0" smtClean="0"/>
              <a:t> Services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Palamanui</a:t>
            </a:r>
            <a:r>
              <a:rPr lang="en-US" dirty="0" smtClean="0"/>
              <a:t> Campus</a:t>
            </a:r>
          </a:p>
          <a:p>
            <a:r>
              <a:rPr lang="en-US" dirty="0" smtClean="0"/>
              <a:t>Executive Branch DR Site @ ITC</a:t>
            </a:r>
          </a:p>
          <a:p>
            <a:r>
              <a:rPr lang="en-US" dirty="0" err="1" smtClean="0"/>
              <a:t>Educause</a:t>
            </a:r>
            <a:r>
              <a:rPr lang="en-US" dirty="0" smtClean="0"/>
              <a:t> IPAS – Integrated Planning and Advising Services</a:t>
            </a:r>
          </a:p>
          <a:p>
            <a:r>
              <a:rPr lang="en-US" dirty="0" smtClean="0"/>
              <a:t>Incident Management Protocol</a:t>
            </a:r>
          </a:p>
          <a:p>
            <a:r>
              <a:rPr lang="en-US" dirty="0" smtClean="0"/>
              <a:t>ITS Website &amp; Strategic Projects – NOTE: Accessibility!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6131" r="6350"/>
          <a:stretch/>
        </p:blipFill>
        <p:spPr>
          <a:xfrm>
            <a:off x="0" y="0"/>
            <a:ext cx="121615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HPC Upgrades &amp; Services</a:t>
            </a:r>
          </a:p>
          <a:p>
            <a:r>
              <a:rPr lang="en-US" dirty="0" smtClean="0"/>
              <a:t>NSF Grants – IRNC-PIREN, CC*DNI, </a:t>
            </a:r>
            <a:r>
              <a:rPr lang="en-US" dirty="0" err="1" smtClean="0"/>
              <a:t>NetSage</a:t>
            </a:r>
            <a:endParaRPr lang="en-US" dirty="0" smtClean="0"/>
          </a:p>
          <a:p>
            <a:r>
              <a:rPr lang="en-US" dirty="0" smtClean="0"/>
              <a:t>Pacific Disaster Center – Five Year Renewal</a:t>
            </a:r>
          </a:p>
          <a:p>
            <a:r>
              <a:rPr lang="en-US" dirty="0" smtClean="0"/>
              <a:t>MHPCC – Still Hanging On</a:t>
            </a:r>
          </a:p>
          <a:p>
            <a:r>
              <a:rPr lang="en-US" dirty="0" smtClean="0"/>
              <a:t>IT Workforce Development</a:t>
            </a:r>
          </a:p>
          <a:p>
            <a:r>
              <a:rPr lang="en-US" dirty="0" smtClean="0"/>
              <a:t>ITC – LEED Gold (It’s Official! … Finally!)</a:t>
            </a:r>
          </a:p>
          <a:p>
            <a:r>
              <a:rPr lang="en-US" dirty="0" err="1" smtClean="0"/>
              <a:t>EPSCoR</a:t>
            </a:r>
            <a:r>
              <a:rPr lang="en-US" dirty="0" smtClean="0"/>
              <a:t> – ‘Ike </a:t>
            </a:r>
            <a:r>
              <a:rPr lang="en-US" dirty="0" err="1" smtClean="0"/>
              <a:t>Wai</a:t>
            </a:r>
            <a:r>
              <a:rPr lang="en-US" dirty="0" smtClean="0"/>
              <a:t>, Five Year Award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7897" b="78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Work-In-Progress</a:t>
            </a:r>
          </a:p>
          <a:p>
            <a:pPr lvl="1"/>
            <a:r>
              <a:rPr lang="en-US" dirty="0" smtClean="0"/>
              <a:t>KFS Upgrade to Version 6.0.1</a:t>
            </a:r>
          </a:p>
          <a:p>
            <a:pPr lvl="1"/>
            <a:r>
              <a:rPr lang="en-US" dirty="0" smtClean="0"/>
              <a:t>KSCM Implementation – </a:t>
            </a:r>
            <a:r>
              <a:rPr lang="en-US" dirty="0" err="1" smtClean="0"/>
              <a:t>SaaS</a:t>
            </a:r>
            <a:endParaRPr lang="en-US" dirty="0" smtClean="0"/>
          </a:p>
          <a:p>
            <a:pPr lvl="1"/>
            <a:r>
              <a:rPr lang="en-US" dirty="0" smtClean="0"/>
              <a:t>PeopleSoft Upgrade to Version 9.1</a:t>
            </a:r>
          </a:p>
          <a:p>
            <a:pPr lvl="1"/>
            <a:r>
              <a:rPr lang="en-US" dirty="0" smtClean="0"/>
              <a:t>SAS Analytics &amp; Reporting</a:t>
            </a:r>
          </a:p>
          <a:p>
            <a:r>
              <a:rPr lang="en-US" dirty="0" smtClean="0"/>
              <a:t>Security, Security, Security …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7500" b="75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FY17 –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Kuali</a:t>
            </a:r>
            <a:r>
              <a:rPr lang="en-US" dirty="0" smtClean="0"/>
              <a:t> Core (</a:t>
            </a:r>
            <a:r>
              <a:rPr lang="en-US" dirty="0" err="1" smtClean="0"/>
              <a:t>fka</a:t>
            </a:r>
            <a:r>
              <a:rPr lang="en-US" dirty="0" smtClean="0"/>
              <a:t> Rice) – Workflow, </a:t>
            </a:r>
            <a:r>
              <a:rPr lang="en-US" dirty="0" err="1" smtClean="0"/>
              <a:t>Formbot</a:t>
            </a:r>
            <a:endParaRPr lang="en-US" dirty="0" smtClean="0"/>
          </a:p>
          <a:p>
            <a:r>
              <a:rPr lang="en-US" dirty="0" smtClean="0"/>
              <a:t>Security – including Multi-Factor Authentication</a:t>
            </a:r>
          </a:p>
          <a:p>
            <a:r>
              <a:rPr lang="en-US" dirty="0" smtClean="0"/>
              <a:t>Infrastructure – Multiple 100G, Servers &amp; Storage, HPC</a:t>
            </a:r>
          </a:p>
          <a:p>
            <a:r>
              <a:rPr lang="en-US" dirty="0" smtClean="0"/>
              <a:t>Client Service and Operations Center (CSOC)</a:t>
            </a:r>
          </a:p>
          <a:p>
            <a:r>
              <a:rPr lang="en-US" dirty="0" smtClean="0"/>
              <a:t>More Banner-STAR Integration</a:t>
            </a:r>
          </a:p>
          <a:p>
            <a:r>
              <a:rPr lang="en-US" dirty="0" smtClean="0"/>
              <a:t>Accessibility – Interim Web Site Accessibility Policy</a:t>
            </a:r>
          </a:p>
          <a:p>
            <a:r>
              <a:rPr lang="en-US" dirty="0" smtClean="0"/>
              <a:t>Research Partnerships</a:t>
            </a:r>
          </a:p>
          <a:p>
            <a:r>
              <a:rPr lang="en-US" dirty="0" smtClean="0"/>
              <a:t>Learning Management System (LMS) Assessment</a:t>
            </a:r>
          </a:p>
          <a:p>
            <a:r>
              <a:rPr lang="en-US" dirty="0" smtClean="0"/>
              <a:t>State App </a:t>
            </a:r>
            <a:r>
              <a:rPr lang="en-US" dirty="0" err="1" smtClean="0"/>
              <a:t>Hackathon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111A70-0198-4F40-BEFB-ADDC651BC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</Words>
  <Application>Microsoft Macintosh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Workshop Kick-Off &amp; ITS Updates   Garret T. Yoshimi VP of Information Technology &amp; CIO</vt:lpstr>
      <vt:lpstr>Annual IT All-Campus Workshop 2016 Edition </vt:lpstr>
      <vt:lpstr>FY16 Highlights</vt:lpstr>
      <vt:lpstr>FY16 Highlights</vt:lpstr>
      <vt:lpstr>FY16 Highlights</vt:lpstr>
      <vt:lpstr>FY17 – Preview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2015-05-23T01:17:48Z</dcterms:created>
  <dcterms:modified xsi:type="dcterms:W3CDTF">2016-07-28T02:20:41Z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TC034605109991</vt:lpwstr>
  </property>
</Properties>
</file>